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B3C0D-1582-462F-8761-7DCCF7FA4C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EF0F1EE-BF71-435A-89F6-4D3C5C95A398}">
      <dgm:prSet phldrT="[Text]"/>
      <dgm:spPr/>
      <dgm:t>
        <a:bodyPr/>
        <a:lstStyle/>
        <a:p>
          <a:r>
            <a:rPr lang="cs-CZ" dirty="0" smtClean="0"/>
            <a:t>Podle adresáta</a:t>
          </a:r>
          <a:endParaRPr lang="cs-CZ" dirty="0"/>
        </a:p>
      </dgm:t>
    </dgm:pt>
    <dgm:pt modelId="{AC399DB6-CAD4-41C6-B393-309AB32949B0}" type="parTrans" cxnId="{A0C12634-7194-440E-B2AF-DACD5D6F006E}">
      <dgm:prSet/>
      <dgm:spPr/>
      <dgm:t>
        <a:bodyPr/>
        <a:lstStyle/>
        <a:p>
          <a:endParaRPr lang="cs-CZ"/>
        </a:p>
      </dgm:t>
    </dgm:pt>
    <dgm:pt modelId="{AF83F5BD-143D-40DC-8A75-ACA65493A7C7}" type="sibTrans" cxnId="{A0C12634-7194-440E-B2AF-DACD5D6F006E}">
      <dgm:prSet/>
      <dgm:spPr/>
      <dgm:t>
        <a:bodyPr/>
        <a:lstStyle/>
        <a:p>
          <a:endParaRPr lang="cs-CZ"/>
        </a:p>
      </dgm:t>
    </dgm:pt>
    <dgm:pt modelId="{9250D319-10F2-4DE9-BDAA-98CA2A14A336}">
      <dgm:prSet phldrT="[Text]"/>
      <dgm:spPr/>
      <dgm:t>
        <a:bodyPr/>
        <a:lstStyle/>
        <a:p>
          <a:r>
            <a:rPr lang="cs-CZ" dirty="0" smtClean="0"/>
            <a:t>Úřední</a:t>
          </a:r>
          <a:endParaRPr lang="cs-CZ" dirty="0"/>
        </a:p>
      </dgm:t>
    </dgm:pt>
    <dgm:pt modelId="{BDEC6B03-6527-4FB8-BE0E-20C358DA084D}" type="parTrans" cxnId="{BA90CB83-88BF-4AE0-B2C6-AC8BE01C3486}">
      <dgm:prSet/>
      <dgm:spPr/>
      <dgm:t>
        <a:bodyPr/>
        <a:lstStyle/>
        <a:p>
          <a:endParaRPr lang="cs-CZ"/>
        </a:p>
      </dgm:t>
    </dgm:pt>
    <dgm:pt modelId="{AD0BB8E9-1F1B-429C-AEE4-62313D51E398}" type="sibTrans" cxnId="{BA90CB83-88BF-4AE0-B2C6-AC8BE01C3486}">
      <dgm:prSet/>
      <dgm:spPr/>
      <dgm:t>
        <a:bodyPr/>
        <a:lstStyle/>
        <a:p>
          <a:endParaRPr lang="cs-CZ"/>
        </a:p>
      </dgm:t>
    </dgm:pt>
    <dgm:pt modelId="{682EC8AB-750E-474F-9C18-19D7BE24ED02}">
      <dgm:prSet phldrT="[Text]"/>
      <dgm:spPr/>
      <dgm:t>
        <a:bodyPr/>
        <a:lstStyle/>
        <a:p>
          <a:r>
            <a:rPr lang="cs-CZ" dirty="0" smtClean="0"/>
            <a:t>Soukromý (osobní)</a:t>
          </a:r>
          <a:endParaRPr lang="cs-CZ" dirty="0"/>
        </a:p>
      </dgm:t>
    </dgm:pt>
    <dgm:pt modelId="{08EFBD7A-D543-4A44-BD2F-B7DDAB845A24}" type="parTrans" cxnId="{4DE892F3-814B-415A-8DD2-ADA0C9DCA4F4}">
      <dgm:prSet/>
      <dgm:spPr/>
      <dgm:t>
        <a:bodyPr/>
        <a:lstStyle/>
        <a:p>
          <a:endParaRPr lang="cs-CZ"/>
        </a:p>
      </dgm:t>
    </dgm:pt>
    <dgm:pt modelId="{C457E8F9-AF82-47EB-BA5B-66537391979B}" type="sibTrans" cxnId="{4DE892F3-814B-415A-8DD2-ADA0C9DCA4F4}">
      <dgm:prSet/>
      <dgm:spPr/>
      <dgm:t>
        <a:bodyPr/>
        <a:lstStyle/>
        <a:p>
          <a:endParaRPr lang="cs-CZ"/>
        </a:p>
      </dgm:t>
    </dgm:pt>
    <dgm:pt modelId="{432A2E95-5847-4D18-A3BC-28BEB56348D1}">
      <dgm:prSet phldrT="[Text]"/>
      <dgm:spPr/>
      <dgm:t>
        <a:bodyPr/>
        <a:lstStyle/>
        <a:p>
          <a:r>
            <a:rPr lang="cs-CZ" dirty="0" smtClean="0"/>
            <a:t>Podle úpravy</a:t>
          </a:r>
          <a:endParaRPr lang="cs-CZ" dirty="0"/>
        </a:p>
      </dgm:t>
    </dgm:pt>
    <dgm:pt modelId="{5E145E6F-558E-4FF6-96E2-05F4E7D9BB94}" type="parTrans" cxnId="{58790CEA-8540-4AA0-AB03-BD09D1AC25A9}">
      <dgm:prSet/>
      <dgm:spPr/>
      <dgm:t>
        <a:bodyPr/>
        <a:lstStyle/>
        <a:p>
          <a:endParaRPr lang="cs-CZ"/>
        </a:p>
      </dgm:t>
    </dgm:pt>
    <dgm:pt modelId="{113C80C2-0940-49EE-957A-DB654857FCF7}" type="sibTrans" cxnId="{58790CEA-8540-4AA0-AB03-BD09D1AC25A9}">
      <dgm:prSet/>
      <dgm:spPr/>
      <dgm:t>
        <a:bodyPr/>
        <a:lstStyle/>
        <a:p>
          <a:endParaRPr lang="cs-CZ"/>
        </a:p>
      </dgm:t>
    </dgm:pt>
    <dgm:pt modelId="{A2E77A2D-BB77-41C7-BD42-EFC6C8D54239}">
      <dgm:prSet phldrT="[Text]"/>
      <dgm:spPr/>
      <dgm:t>
        <a:bodyPr/>
        <a:lstStyle/>
        <a:p>
          <a:r>
            <a:rPr lang="cs-CZ" dirty="0" smtClean="0"/>
            <a:t>S hlavičkou</a:t>
          </a:r>
          <a:endParaRPr lang="cs-CZ" dirty="0"/>
        </a:p>
      </dgm:t>
    </dgm:pt>
    <dgm:pt modelId="{7E2EC2BB-996F-4742-B302-84549EC10AF9}" type="parTrans" cxnId="{A93242E1-A696-47B1-9EA7-4C625902EBC0}">
      <dgm:prSet/>
      <dgm:spPr/>
      <dgm:t>
        <a:bodyPr/>
        <a:lstStyle/>
        <a:p>
          <a:endParaRPr lang="cs-CZ"/>
        </a:p>
      </dgm:t>
    </dgm:pt>
    <dgm:pt modelId="{64EAC685-3D36-460C-9161-68DC8FD0F6F0}" type="sibTrans" cxnId="{A93242E1-A696-47B1-9EA7-4C625902EBC0}">
      <dgm:prSet/>
      <dgm:spPr/>
      <dgm:t>
        <a:bodyPr/>
        <a:lstStyle/>
        <a:p>
          <a:endParaRPr lang="cs-CZ"/>
        </a:p>
      </dgm:t>
    </dgm:pt>
    <dgm:pt modelId="{D37A6057-A92C-498F-905D-87684C099E15}">
      <dgm:prSet phldrT="[Text]"/>
      <dgm:spPr/>
      <dgm:t>
        <a:bodyPr/>
        <a:lstStyle/>
        <a:p>
          <a:r>
            <a:rPr lang="cs-CZ" dirty="0" smtClean="0"/>
            <a:t>S normalizovaným předtiskem</a:t>
          </a:r>
          <a:endParaRPr lang="cs-CZ" dirty="0"/>
        </a:p>
      </dgm:t>
    </dgm:pt>
    <dgm:pt modelId="{B120DDF4-4B96-480F-B76A-33EF266B643F}" type="parTrans" cxnId="{8598947F-E092-48D5-BF67-BAEABDB0C12D}">
      <dgm:prSet/>
      <dgm:spPr/>
      <dgm:t>
        <a:bodyPr/>
        <a:lstStyle/>
        <a:p>
          <a:endParaRPr lang="cs-CZ"/>
        </a:p>
      </dgm:t>
    </dgm:pt>
    <dgm:pt modelId="{BCDC9B45-40D4-427A-857E-ACE8581B85F5}" type="sibTrans" cxnId="{8598947F-E092-48D5-BF67-BAEABDB0C12D}">
      <dgm:prSet/>
      <dgm:spPr/>
      <dgm:t>
        <a:bodyPr/>
        <a:lstStyle/>
        <a:p>
          <a:endParaRPr lang="cs-CZ"/>
        </a:p>
      </dgm:t>
    </dgm:pt>
    <dgm:pt modelId="{FE7094A5-4500-4D1A-A25F-959691E529DA}">
      <dgm:prSet phldrT="[Text]"/>
      <dgm:spPr/>
      <dgm:t>
        <a:bodyPr/>
        <a:lstStyle/>
        <a:p>
          <a:r>
            <a:rPr lang="cs-CZ" dirty="0" smtClean="0"/>
            <a:t>Podle nosiče</a:t>
          </a:r>
          <a:endParaRPr lang="cs-CZ" dirty="0"/>
        </a:p>
      </dgm:t>
    </dgm:pt>
    <dgm:pt modelId="{75E96190-5732-47BF-B4CA-4BB3124B45F7}" type="parTrans" cxnId="{F9563EC9-AA92-4A7F-B5A9-EC02B99C9EE2}">
      <dgm:prSet/>
      <dgm:spPr/>
      <dgm:t>
        <a:bodyPr/>
        <a:lstStyle/>
        <a:p>
          <a:endParaRPr lang="cs-CZ"/>
        </a:p>
      </dgm:t>
    </dgm:pt>
    <dgm:pt modelId="{8DC7252A-F4E9-4BA7-ACE9-4460E201AB64}" type="sibTrans" cxnId="{F9563EC9-AA92-4A7F-B5A9-EC02B99C9EE2}">
      <dgm:prSet/>
      <dgm:spPr/>
      <dgm:t>
        <a:bodyPr/>
        <a:lstStyle/>
        <a:p>
          <a:endParaRPr lang="cs-CZ"/>
        </a:p>
      </dgm:t>
    </dgm:pt>
    <dgm:pt modelId="{560193FA-32FD-4FD5-848F-87961A17C890}">
      <dgm:prSet phldrT="[Text]"/>
      <dgm:spPr/>
      <dgm:t>
        <a:bodyPr/>
        <a:lstStyle/>
        <a:p>
          <a:r>
            <a:rPr lang="cs-CZ" dirty="0" smtClean="0"/>
            <a:t>Papír</a:t>
          </a:r>
          <a:endParaRPr lang="cs-CZ" dirty="0"/>
        </a:p>
      </dgm:t>
    </dgm:pt>
    <dgm:pt modelId="{582758CB-3197-44F0-BC1C-4B76975F9F82}" type="parTrans" cxnId="{E7A1FF9C-6866-4FFF-84E7-2465D2660F31}">
      <dgm:prSet/>
      <dgm:spPr/>
      <dgm:t>
        <a:bodyPr/>
        <a:lstStyle/>
        <a:p>
          <a:endParaRPr lang="cs-CZ"/>
        </a:p>
      </dgm:t>
    </dgm:pt>
    <dgm:pt modelId="{A6004F46-CDCD-4275-9E79-5F5C9833AAD7}" type="sibTrans" cxnId="{E7A1FF9C-6866-4FFF-84E7-2465D2660F31}">
      <dgm:prSet/>
      <dgm:spPr/>
      <dgm:t>
        <a:bodyPr/>
        <a:lstStyle/>
        <a:p>
          <a:endParaRPr lang="cs-CZ"/>
        </a:p>
      </dgm:t>
    </dgm:pt>
    <dgm:pt modelId="{26B40FFA-007D-4B2E-8912-A15FED52D0E4}">
      <dgm:prSet phldrT="[Text]"/>
      <dgm:spPr/>
      <dgm:t>
        <a:bodyPr/>
        <a:lstStyle/>
        <a:p>
          <a:r>
            <a:rPr lang="cs-CZ" dirty="0" smtClean="0"/>
            <a:t>E-mail</a:t>
          </a:r>
          <a:endParaRPr lang="cs-CZ" dirty="0"/>
        </a:p>
      </dgm:t>
    </dgm:pt>
    <dgm:pt modelId="{65CEBBF2-36DE-4CD2-95F5-C13245AAC783}" type="parTrans" cxnId="{D92DD91F-F64D-4249-ADE3-F0BE51595B7D}">
      <dgm:prSet/>
      <dgm:spPr/>
      <dgm:t>
        <a:bodyPr/>
        <a:lstStyle/>
        <a:p>
          <a:endParaRPr lang="cs-CZ"/>
        </a:p>
      </dgm:t>
    </dgm:pt>
    <dgm:pt modelId="{F8271F23-ABD5-458A-A2C8-4E2BB918972B}" type="sibTrans" cxnId="{D92DD91F-F64D-4249-ADE3-F0BE51595B7D}">
      <dgm:prSet/>
      <dgm:spPr/>
      <dgm:t>
        <a:bodyPr/>
        <a:lstStyle/>
        <a:p>
          <a:endParaRPr lang="cs-CZ"/>
        </a:p>
      </dgm:t>
    </dgm:pt>
    <dgm:pt modelId="{268436EA-12F9-40B7-A1F3-72551EB5615E}" type="pres">
      <dgm:prSet presAssocID="{1B5B3C0D-1582-462F-8761-7DCCF7FA4C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65C8E3-3515-49E6-B13A-ABBC30C1D3D2}" type="pres">
      <dgm:prSet presAssocID="{AEF0F1EE-BF71-435A-89F6-4D3C5C95A398}" presName="linNode" presStyleCnt="0"/>
      <dgm:spPr/>
    </dgm:pt>
    <dgm:pt modelId="{89DF5B00-4B57-48CF-92DA-F1A0AB0EE219}" type="pres">
      <dgm:prSet presAssocID="{AEF0F1EE-BF71-435A-89F6-4D3C5C95A39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F88710-74D4-456F-9ACE-27BE087F1E94}" type="pres">
      <dgm:prSet presAssocID="{AEF0F1EE-BF71-435A-89F6-4D3C5C95A39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C1A2E4-9665-4CB0-A9E6-B399B9EF1F05}" type="pres">
      <dgm:prSet presAssocID="{AF83F5BD-143D-40DC-8A75-ACA65493A7C7}" presName="sp" presStyleCnt="0"/>
      <dgm:spPr/>
    </dgm:pt>
    <dgm:pt modelId="{E23FDE07-B047-4EC8-AAEA-CD537F7347BC}" type="pres">
      <dgm:prSet presAssocID="{432A2E95-5847-4D18-A3BC-28BEB56348D1}" presName="linNode" presStyleCnt="0"/>
      <dgm:spPr/>
    </dgm:pt>
    <dgm:pt modelId="{47938DD1-3135-4893-A940-28CEFC189A8F}" type="pres">
      <dgm:prSet presAssocID="{432A2E95-5847-4D18-A3BC-28BEB56348D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736D99-46AD-4678-BB8D-2903EC6C6E05}" type="pres">
      <dgm:prSet presAssocID="{432A2E95-5847-4D18-A3BC-28BEB56348D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5FBF52-9FF4-4C1A-A231-F1CD91BBF16C}" type="pres">
      <dgm:prSet presAssocID="{113C80C2-0940-49EE-957A-DB654857FCF7}" presName="sp" presStyleCnt="0"/>
      <dgm:spPr/>
    </dgm:pt>
    <dgm:pt modelId="{B4D5F485-165C-4547-8F00-B4F6F4801792}" type="pres">
      <dgm:prSet presAssocID="{FE7094A5-4500-4D1A-A25F-959691E529DA}" presName="linNode" presStyleCnt="0"/>
      <dgm:spPr/>
    </dgm:pt>
    <dgm:pt modelId="{1A408B31-F5E9-49D3-AF61-6B6174356926}" type="pres">
      <dgm:prSet presAssocID="{FE7094A5-4500-4D1A-A25F-959691E529D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EC2A74-F421-49BB-B53A-919422E1FDFC}" type="pres">
      <dgm:prSet presAssocID="{FE7094A5-4500-4D1A-A25F-959691E529D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E892F3-814B-415A-8DD2-ADA0C9DCA4F4}" srcId="{AEF0F1EE-BF71-435A-89F6-4D3C5C95A398}" destId="{682EC8AB-750E-474F-9C18-19D7BE24ED02}" srcOrd="1" destOrd="0" parTransId="{08EFBD7A-D543-4A44-BD2F-B7DDAB845A24}" sibTransId="{C457E8F9-AF82-47EB-BA5B-66537391979B}"/>
    <dgm:cxn modelId="{CF94CCC2-1048-4943-8C2F-5CBDC22F211A}" type="presOf" srcId="{AEF0F1EE-BF71-435A-89F6-4D3C5C95A398}" destId="{89DF5B00-4B57-48CF-92DA-F1A0AB0EE219}" srcOrd="0" destOrd="0" presId="urn:microsoft.com/office/officeart/2005/8/layout/vList5"/>
    <dgm:cxn modelId="{5C6BD5BC-24B9-4728-B754-F5EF4756810B}" type="presOf" srcId="{1B5B3C0D-1582-462F-8761-7DCCF7FA4CE8}" destId="{268436EA-12F9-40B7-A1F3-72551EB5615E}" srcOrd="0" destOrd="0" presId="urn:microsoft.com/office/officeart/2005/8/layout/vList5"/>
    <dgm:cxn modelId="{6695D4BA-5D61-4161-993E-6F93E1D2C11B}" type="presOf" srcId="{560193FA-32FD-4FD5-848F-87961A17C890}" destId="{B1EC2A74-F421-49BB-B53A-919422E1FDFC}" srcOrd="0" destOrd="0" presId="urn:microsoft.com/office/officeart/2005/8/layout/vList5"/>
    <dgm:cxn modelId="{A93242E1-A696-47B1-9EA7-4C625902EBC0}" srcId="{432A2E95-5847-4D18-A3BC-28BEB56348D1}" destId="{A2E77A2D-BB77-41C7-BD42-EFC6C8D54239}" srcOrd="0" destOrd="0" parTransId="{7E2EC2BB-996F-4742-B302-84549EC10AF9}" sibTransId="{64EAC685-3D36-460C-9161-68DC8FD0F6F0}"/>
    <dgm:cxn modelId="{BA90CB83-88BF-4AE0-B2C6-AC8BE01C3486}" srcId="{AEF0F1EE-BF71-435A-89F6-4D3C5C95A398}" destId="{9250D319-10F2-4DE9-BDAA-98CA2A14A336}" srcOrd="0" destOrd="0" parTransId="{BDEC6B03-6527-4FB8-BE0E-20C358DA084D}" sibTransId="{AD0BB8E9-1F1B-429C-AEE4-62313D51E398}"/>
    <dgm:cxn modelId="{D92DD91F-F64D-4249-ADE3-F0BE51595B7D}" srcId="{FE7094A5-4500-4D1A-A25F-959691E529DA}" destId="{26B40FFA-007D-4B2E-8912-A15FED52D0E4}" srcOrd="1" destOrd="0" parTransId="{65CEBBF2-36DE-4CD2-95F5-C13245AAC783}" sibTransId="{F8271F23-ABD5-458A-A2C8-4E2BB918972B}"/>
    <dgm:cxn modelId="{F9563EC9-AA92-4A7F-B5A9-EC02B99C9EE2}" srcId="{1B5B3C0D-1582-462F-8761-7DCCF7FA4CE8}" destId="{FE7094A5-4500-4D1A-A25F-959691E529DA}" srcOrd="2" destOrd="0" parTransId="{75E96190-5732-47BF-B4CA-4BB3124B45F7}" sibTransId="{8DC7252A-F4E9-4BA7-ACE9-4460E201AB64}"/>
    <dgm:cxn modelId="{8598947F-E092-48D5-BF67-BAEABDB0C12D}" srcId="{432A2E95-5847-4D18-A3BC-28BEB56348D1}" destId="{D37A6057-A92C-498F-905D-87684C099E15}" srcOrd="1" destOrd="0" parTransId="{B120DDF4-4B96-480F-B76A-33EF266B643F}" sibTransId="{BCDC9B45-40D4-427A-857E-ACE8581B85F5}"/>
    <dgm:cxn modelId="{26F04B4C-0F3F-4B10-90D7-C01D292AEB32}" type="presOf" srcId="{FE7094A5-4500-4D1A-A25F-959691E529DA}" destId="{1A408B31-F5E9-49D3-AF61-6B6174356926}" srcOrd="0" destOrd="0" presId="urn:microsoft.com/office/officeart/2005/8/layout/vList5"/>
    <dgm:cxn modelId="{5D93BB7D-F1FC-4D89-90BA-F39ED4B5A84B}" type="presOf" srcId="{D37A6057-A92C-498F-905D-87684C099E15}" destId="{9D736D99-46AD-4678-BB8D-2903EC6C6E05}" srcOrd="0" destOrd="1" presId="urn:microsoft.com/office/officeart/2005/8/layout/vList5"/>
    <dgm:cxn modelId="{3BBC6F61-0028-45D7-BCF9-162D87CE20F2}" type="presOf" srcId="{26B40FFA-007D-4B2E-8912-A15FED52D0E4}" destId="{B1EC2A74-F421-49BB-B53A-919422E1FDFC}" srcOrd="0" destOrd="1" presId="urn:microsoft.com/office/officeart/2005/8/layout/vList5"/>
    <dgm:cxn modelId="{A0C12634-7194-440E-B2AF-DACD5D6F006E}" srcId="{1B5B3C0D-1582-462F-8761-7DCCF7FA4CE8}" destId="{AEF0F1EE-BF71-435A-89F6-4D3C5C95A398}" srcOrd="0" destOrd="0" parTransId="{AC399DB6-CAD4-41C6-B393-309AB32949B0}" sibTransId="{AF83F5BD-143D-40DC-8A75-ACA65493A7C7}"/>
    <dgm:cxn modelId="{3433E106-BE4E-4E92-AD80-E8013DD42F36}" type="presOf" srcId="{682EC8AB-750E-474F-9C18-19D7BE24ED02}" destId="{DEF88710-74D4-456F-9ACE-27BE087F1E94}" srcOrd="0" destOrd="1" presId="urn:microsoft.com/office/officeart/2005/8/layout/vList5"/>
    <dgm:cxn modelId="{1C68BEDC-542E-4EB9-8EAA-9A7C2E6A758B}" type="presOf" srcId="{432A2E95-5847-4D18-A3BC-28BEB56348D1}" destId="{47938DD1-3135-4893-A940-28CEFC189A8F}" srcOrd="0" destOrd="0" presId="urn:microsoft.com/office/officeart/2005/8/layout/vList5"/>
    <dgm:cxn modelId="{EB68E136-2875-4E55-AA0E-E4864A83CCFE}" type="presOf" srcId="{A2E77A2D-BB77-41C7-BD42-EFC6C8D54239}" destId="{9D736D99-46AD-4678-BB8D-2903EC6C6E05}" srcOrd="0" destOrd="0" presId="urn:microsoft.com/office/officeart/2005/8/layout/vList5"/>
    <dgm:cxn modelId="{58790CEA-8540-4AA0-AB03-BD09D1AC25A9}" srcId="{1B5B3C0D-1582-462F-8761-7DCCF7FA4CE8}" destId="{432A2E95-5847-4D18-A3BC-28BEB56348D1}" srcOrd="1" destOrd="0" parTransId="{5E145E6F-558E-4FF6-96E2-05F4E7D9BB94}" sibTransId="{113C80C2-0940-49EE-957A-DB654857FCF7}"/>
    <dgm:cxn modelId="{E7A1FF9C-6866-4FFF-84E7-2465D2660F31}" srcId="{FE7094A5-4500-4D1A-A25F-959691E529DA}" destId="{560193FA-32FD-4FD5-848F-87961A17C890}" srcOrd="0" destOrd="0" parTransId="{582758CB-3197-44F0-BC1C-4B76975F9F82}" sibTransId="{A6004F46-CDCD-4275-9E79-5F5C9833AAD7}"/>
    <dgm:cxn modelId="{3A46DAE6-9F26-4512-AC9B-90DB6194FD54}" type="presOf" srcId="{9250D319-10F2-4DE9-BDAA-98CA2A14A336}" destId="{DEF88710-74D4-456F-9ACE-27BE087F1E94}" srcOrd="0" destOrd="0" presId="urn:microsoft.com/office/officeart/2005/8/layout/vList5"/>
    <dgm:cxn modelId="{5354E683-EC9D-40E9-B666-84D55461E61D}" type="presParOf" srcId="{268436EA-12F9-40B7-A1F3-72551EB5615E}" destId="{5465C8E3-3515-49E6-B13A-ABBC30C1D3D2}" srcOrd="0" destOrd="0" presId="urn:microsoft.com/office/officeart/2005/8/layout/vList5"/>
    <dgm:cxn modelId="{44E274F3-8C06-4309-9F1E-6E95D69B7C32}" type="presParOf" srcId="{5465C8E3-3515-49E6-B13A-ABBC30C1D3D2}" destId="{89DF5B00-4B57-48CF-92DA-F1A0AB0EE219}" srcOrd="0" destOrd="0" presId="urn:microsoft.com/office/officeart/2005/8/layout/vList5"/>
    <dgm:cxn modelId="{C817D55F-A060-49D4-8EE1-14EF4D3C27E4}" type="presParOf" srcId="{5465C8E3-3515-49E6-B13A-ABBC30C1D3D2}" destId="{DEF88710-74D4-456F-9ACE-27BE087F1E94}" srcOrd="1" destOrd="0" presId="urn:microsoft.com/office/officeart/2005/8/layout/vList5"/>
    <dgm:cxn modelId="{B400A05D-D857-4F03-9468-89D0498795AB}" type="presParOf" srcId="{268436EA-12F9-40B7-A1F3-72551EB5615E}" destId="{DEC1A2E4-9665-4CB0-A9E6-B399B9EF1F05}" srcOrd="1" destOrd="0" presId="urn:microsoft.com/office/officeart/2005/8/layout/vList5"/>
    <dgm:cxn modelId="{213DE1FC-3738-475B-A02F-692C41CDD7E4}" type="presParOf" srcId="{268436EA-12F9-40B7-A1F3-72551EB5615E}" destId="{E23FDE07-B047-4EC8-AAEA-CD537F7347BC}" srcOrd="2" destOrd="0" presId="urn:microsoft.com/office/officeart/2005/8/layout/vList5"/>
    <dgm:cxn modelId="{65FB564D-474D-4120-8D32-C9ADAFA57ABD}" type="presParOf" srcId="{E23FDE07-B047-4EC8-AAEA-CD537F7347BC}" destId="{47938DD1-3135-4893-A940-28CEFC189A8F}" srcOrd="0" destOrd="0" presId="urn:microsoft.com/office/officeart/2005/8/layout/vList5"/>
    <dgm:cxn modelId="{113F1238-E9A2-4C5E-B248-FE782A04524B}" type="presParOf" srcId="{E23FDE07-B047-4EC8-AAEA-CD537F7347BC}" destId="{9D736D99-46AD-4678-BB8D-2903EC6C6E05}" srcOrd="1" destOrd="0" presId="urn:microsoft.com/office/officeart/2005/8/layout/vList5"/>
    <dgm:cxn modelId="{94C6271A-BA5D-4C37-A519-EFC602313FEA}" type="presParOf" srcId="{268436EA-12F9-40B7-A1F3-72551EB5615E}" destId="{635FBF52-9FF4-4C1A-A231-F1CD91BBF16C}" srcOrd="3" destOrd="0" presId="urn:microsoft.com/office/officeart/2005/8/layout/vList5"/>
    <dgm:cxn modelId="{5C89ED5A-A87C-4738-AE0F-4AE11D60FDD2}" type="presParOf" srcId="{268436EA-12F9-40B7-A1F3-72551EB5615E}" destId="{B4D5F485-165C-4547-8F00-B4F6F4801792}" srcOrd="4" destOrd="0" presId="urn:microsoft.com/office/officeart/2005/8/layout/vList5"/>
    <dgm:cxn modelId="{659A7539-29C9-46C9-9CC7-6387EA501D2A}" type="presParOf" srcId="{B4D5F485-165C-4547-8F00-B4F6F4801792}" destId="{1A408B31-F5E9-49D3-AF61-6B6174356926}" srcOrd="0" destOrd="0" presId="urn:microsoft.com/office/officeart/2005/8/layout/vList5"/>
    <dgm:cxn modelId="{B8354E21-881F-4AD7-AD2B-3022707A52E2}" type="presParOf" srcId="{B4D5F485-165C-4547-8F00-B4F6F4801792}" destId="{B1EC2A74-F421-49BB-B53A-919422E1F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88710-74D4-456F-9ACE-27BE087F1E94}">
      <dsp:nvSpPr>
        <dsp:cNvPr id="0" name=""/>
        <dsp:cNvSpPr/>
      </dsp:nvSpPr>
      <dsp:spPr>
        <a:xfrm rot="5400000">
          <a:off x="4971514" y="-1904448"/>
          <a:ext cx="1111051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Úřední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Soukromý (osobní)</a:t>
          </a:r>
          <a:endParaRPr lang="cs-CZ" sz="3000" kern="1200" dirty="0"/>
        </a:p>
      </dsp:txBody>
      <dsp:txXfrm rot="-5400000">
        <a:off x="2926080" y="195223"/>
        <a:ext cx="5147683" cy="1002577"/>
      </dsp:txXfrm>
    </dsp:sp>
    <dsp:sp modelId="{89DF5B00-4B57-48CF-92DA-F1A0AB0EE219}">
      <dsp:nvSpPr>
        <dsp:cNvPr id="0" name=""/>
        <dsp:cNvSpPr/>
      </dsp:nvSpPr>
      <dsp:spPr>
        <a:xfrm>
          <a:off x="0" y="2104"/>
          <a:ext cx="2926080" cy="1388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Podle adresáta</a:t>
          </a:r>
          <a:endParaRPr lang="cs-CZ" sz="4300" kern="1200" dirty="0"/>
        </a:p>
      </dsp:txBody>
      <dsp:txXfrm>
        <a:off x="67796" y="69900"/>
        <a:ext cx="2790488" cy="1253222"/>
      </dsp:txXfrm>
    </dsp:sp>
    <dsp:sp modelId="{9D736D99-46AD-4678-BB8D-2903EC6C6E05}">
      <dsp:nvSpPr>
        <dsp:cNvPr id="0" name=""/>
        <dsp:cNvSpPr/>
      </dsp:nvSpPr>
      <dsp:spPr>
        <a:xfrm rot="5400000">
          <a:off x="4971514" y="-446193"/>
          <a:ext cx="1111051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S hlavičkou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S normalizovaným předtiskem</a:t>
          </a:r>
          <a:endParaRPr lang="cs-CZ" sz="3000" kern="1200" dirty="0"/>
        </a:p>
      </dsp:txBody>
      <dsp:txXfrm rot="-5400000">
        <a:off x="2926080" y="1653478"/>
        <a:ext cx="5147683" cy="1002577"/>
      </dsp:txXfrm>
    </dsp:sp>
    <dsp:sp modelId="{47938DD1-3135-4893-A940-28CEFC189A8F}">
      <dsp:nvSpPr>
        <dsp:cNvPr id="0" name=""/>
        <dsp:cNvSpPr/>
      </dsp:nvSpPr>
      <dsp:spPr>
        <a:xfrm>
          <a:off x="0" y="1460359"/>
          <a:ext cx="2926080" cy="1388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Podle úpravy</a:t>
          </a:r>
          <a:endParaRPr lang="cs-CZ" sz="4300" kern="1200" dirty="0"/>
        </a:p>
      </dsp:txBody>
      <dsp:txXfrm>
        <a:off x="67796" y="1528155"/>
        <a:ext cx="2790488" cy="1253222"/>
      </dsp:txXfrm>
    </dsp:sp>
    <dsp:sp modelId="{B1EC2A74-F421-49BB-B53A-919422E1FDFC}">
      <dsp:nvSpPr>
        <dsp:cNvPr id="0" name=""/>
        <dsp:cNvSpPr/>
      </dsp:nvSpPr>
      <dsp:spPr>
        <a:xfrm rot="5400000">
          <a:off x="4971514" y="1012061"/>
          <a:ext cx="1111051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Papír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E-mail</a:t>
          </a:r>
          <a:endParaRPr lang="cs-CZ" sz="3000" kern="1200" dirty="0"/>
        </a:p>
      </dsp:txBody>
      <dsp:txXfrm rot="-5400000">
        <a:off x="2926080" y="3111733"/>
        <a:ext cx="5147683" cy="1002577"/>
      </dsp:txXfrm>
    </dsp:sp>
    <dsp:sp modelId="{1A408B31-F5E9-49D3-AF61-6B6174356926}">
      <dsp:nvSpPr>
        <dsp:cNvPr id="0" name=""/>
        <dsp:cNvSpPr/>
      </dsp:nvSpPr>
      <dsp:spPr>
        <a:xfrm>
          <a:off x="0" y="2918614"/>
          <a:ext cx="2926080" cy="1388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Podle nosiče</a:t>
          </a:r>
          <a:endParaRPr lang="cs-CZ" sz="4300" kern="1200" dirty="0"/>
        </a:p>
      </dsp:txBody>
      <dsp:txXfrm>
        <a:off x="67796" y="2986410"/>
        <a:ext cx="2790488" cy="1253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cz/slide/1981468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ktak.cz/jak-napsat-uredni-dopis-vzor.html" TargetMode="External"/><Relationship Id="rId2" Type="http://schemas.openxmlformats.org/officeDocument/2006/relationships/hyperlink" Target="https://publi.cz/books/277/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skatelevize.cz/porady/1124997157-etiketa/204522161300037-etiketa-korespondence/" TargetMode="External"/><Relationship Id="rId5" Type="http://schemas.openxmlformats.org/officeDocument/2006/relationships/hyperlink" Target="http://nase-rec.ujc.cas.cz/archiv.php?art=2597" TargetMode="External"/><Relationship Id="rId4" Type="http://schemas.openxmlformats.org/officeDocument/2006/relationships/hyperlink" Target="http://www.jarjurek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korespondence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ZA 7.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8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Korespondence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Původ slova je z francouzského </a:t>
            </a:r>
            <a:r>
              <a:rPr lang="cs-CZ" dirty="0" err="1" smtClean="0"/>
              <a:t>correspondre</a:t>
            </a:r>
            <a:r>
              <a:rPr lang="cs-CZ" dirty="0" smtClean="0"/>
              <a:t> </a:t>
            </a:r>
            <a:r>
              <a:rPr lang="cs-CZ" dirty="0" smtClean="0"/>
              <a:t>- shodovat se, mít spojení, udržovat, </a:t>
            </a:r>
            <a:r>
              <a:rPr lang="cs-CZ" dirty="0" smtClean="0"/>
              <a:t>souhlasit (všimněte si, že v angličtině je slovo </a:t>
            </a:r>
            <a:r>
              <a:rPr lang="cs-CZ" dirty="0"/>
              <a:t>podobné </a:t>
            </a:r>
            <a:r>
              <a:rPr lang="cs-CZ" dirty="0" err="1" smtClean="0"/>
              <a:t>correspond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Když se řekne KORESPONDENCE, většinou si představíme dopis nebo SMS.</a:t>
            </a:r>
          </a:p>
          <a:p>
            <a:r>
              <a:rPr lang="cs-CZ" dirty="0" smtClean="0"/>
              <a:t>Ve skutečnosti má více významů právě ve smyslu spojení a souhlasu.</a:t>
            </a:r>
            <a:endParaRPr lang="cs-CZ" dirty="0" smtClean="0"/>
          </a:p>
          <a:p>
            <a:r>
              <a:rPr lang="cs-CZ" dirty="0" smtClean="0"/>
              <a:t>1. dopisování</a:t>
            </a:r>
            <a:r>
              <a:rPr lang="cs-CZ" dirty="0"/>
              <a:t>; dopisy;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vztah mezi jevy, teoriemi, které si vzájemně odpovídají;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log. relace mezi dvěma </a:t>
            </a:r>
            <a:r>
              <a:rPr lang="cs-CZ" dirty="0" smtClean="0"/>
              <a:t>třídami (matematika)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99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úředních </a:t>
            </a:r>
            <a:r>
              <a:rPr lang="cs-CZ" dirty="0" smtClean="0"/>
              <a:t>písemností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50423"/>
            <a:ext cx="9720071" cy="4558937"/>
          </a:xfrm>
        </p:spPr>
        <p:txBody>
          <a:bodyPr/>
          <a:lstStyle/>
          <a:p>
            <a:r>
              <a:rPr lang="cs-CZ" dirty="0" smtClean="0"/>
              <a:t>Dopis</a:t>
            </a:r>
          </a:p>
          <a:p>
            <a:r>
              <a:rPr lang="cs-CZ" dirty="0" smtClean="0"/>
              <a:t>Žádost</a:t>
            </a:r>
          </a:p>
          <a:p>
            <a:r>
              <a:rPr lang="cs-CZ" dirty="0" smtClean="0"/>
              <a:t>Stížnost</a:t>
            </a:r>
          </a:p>
          <a:p>
            <a:r>
              <a:rPr lang="cs-CZ" dirty="0" smtClean="0"/>
              <a:t>Upomínka</a:t>
            </a:r>
          </a:p>
          <a:p>
            <a:r>
              <a:rPr lang="cs-CZ" dirty="0" smtClean="0"/>
              <a:t>Reklamace</a:t>
            </a:r>
          </a:p>
          <a:p>
            <a:r>
              <a:rPr lang="cs-CZ" dirty="0" smtClean="0"/>
              <a:t>Přihláška</a:t>
            </a:r>
          </a:p>
          <a:p>
            <a:r>
              <a:rPr lang="cs-CZ" dirty="0" smtClean="0"/>
              <a:t>Protokol</a:t>
            </a:r>
          </a:p>
          <a:p>
            <a:r>
              <a:rPr lang="cs-CZ" dirty="0" smtClean="0"/>
              <a:t>F</a:t>
            </a:r>
            <a:r>
              <a:rPr lang="cs-CZ" dirty="0" smtClean="0"/>
              <a:t>aktura</a:t>
            </a:r>
          </a:p>
          <a:p>
            <a:r>
              <a:rPr lang="cs-CZ" b="1" dirty="0" smtClean="0"/>
              <a:t>My vyzkoušíme jedno z těchto písemností – dopis, stížnost, reklamace nebo žádost.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092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dopisů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4877585"/>
              </p:ext>
            </p:extLst>
          </p:nvPr>
        </p:nvGraphicFramePr>
        <p:xfrm>
          <a:off x="2032000" y="1828800"/>
          <a:ext cx="8128000" cy="43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72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– je potřeba je dodržovat u úředních dopisů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Dopis je vizitka pisatele!</a:t>
            </a:r>
          </a:p>
          <a:p>
            <a:r>
              <a:rPr lang="cs-CZ" dirty="0" smtClean="0"/>
              <a:t>Jak se píší dopisy je přesně předepsané normou (ČSN </a:t>
            </a:r>
            <a:r>
              <a:rPr lang="cs-CZ" dirty="0" smtClean="0"/>
              <a:t>01 6910 – Úprava dokumentů zpracovaných textovými </a:t>
            </a:r>
            <a:r>
              <a:rPr lang="cs-CZ" dirty="0" smtClean="0"/>
              <a:t>procesory 2014)</a:t>
            </a:r>
            <a:endParaRPr lang="cs-CZ" dirty="0" smtClean="0"/>
          </a:p>
          <a:p>
            <a:r>
              <a:rPr lang="cs-CZ" dirty="0" smtClean="0"/>
              <a:t>Spisovný </a:t>
            </a:r>
            <a:r>
              <a:rPr lang="cs-CZ" dirty="0" smtClean="0"/>
              <a:t>jazyk (pravopis, nespisovné výrazy</a:t>
            </a:r>
            <a:r>
              <a:rPr lang="cs-CZ" dirty="0" smtClean="0"/>
              <a:t>) – platí pro jakoukoli písemnost!</a:t>
            </a:r>
            <a:endParaRPr lang="cs-CZ" dirty="0" smtClean="0"/>
          </a:p>
          <a:p>
            <a:r>
              <a:rPr lang="cs-CZ" dirty="0" smtClean="0"/>
              <a:t>Formální úprava</a:t>
            </a:r>
          </a:p>
          <a:p>
            <a:r>
              <a:rPr lang="cs-CZ" dirty="0" smtClean="0"/>
              <a:t>Správné psaní číslic (může dojít k pomýlení)</a:t>
            </a:r>
          </a:p>
          <a:p>
            <a:r>
              <a:rPr lang="cs-CZ" dirty="0" smtClean="0"/>
              <a:t>Zjistit pravidla pro psaní dopisů do ciziny</a:t>
            </a:r>
          </a:p>
          <a:p>
            <a:r>
              <a:rPr lang="cs-CZ" dirty="0" smtClean="0"/>
              <a:t>!psaní dopisů je i jedno z maturitních témat!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343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</a:t>
            </a:r>
            <a:r>
              <a:rPr lang="cs-CZ" dirty="0" smtClean="0"/>
              <a:t>obecné – co musí dopis obsahovat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místo a datum, kdy byl dopis napsán</a:t>
            </a:r>
          </a:p>
          <a:p>
            <a:pPr fontAlgn="base"/>
            <a:r>
              <a:rPr lang="cs-CZ" dirty="0"/>
              <a:t>oslovení osoby, které píšeme (adresát)</a:t>
            </a:r>
          </a:p>
          <a:p>
            <a:pPr fontAlgn="base"/>
            <a:r>
              <a:rPr lang="cs-CZ" dirty="0"/>
              <a:t>text osobního dopisu (rozdělen na několik odstavců, kdy každý odstavec obsahuje minimálně úvod, hlavní text a závěr)</a:t>
            </a:r>
          </a:p>
          <a:p>
            <a:pPr fontAlgn="base"/>
            <a:r>
              <a:rPr lang="cs-CZ" dirty="0"/>
              <a:t>rozloučení (může být součástí závěru)</a:t>
            </a:r>
          </a:p>
          <a:p>
            <a:pPr fontAlgn="base"/>
            <a:r>
              <a:rPr lang="cs-CZ" dirty="0"/>
              <a:t>podpis</a:t>
            </a:r>
          </a:p>
          <a:p>
            <a:pPr fontAlgn="base"/>
            <a:r>
              <a:rPr lang="cs-CZ" dirty="0"/>
              <a:t>naše adresa (adresa pisatele = 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77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Úřední dopis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Otevřený dopis</a:t>
            </a:r>
          </a:p>
          <a:p>
            <a:r>
              <a:rPr lang="cs-CZ" dirty="0" smtClean="0"/>
              <a:t>Žádost</a:t>
            </a:r>
          </a:p>
          <a:p>
            <a:r>
              <a:rPr lang="cs-CZ" dirty="0" smtClean="0"/>
              <a:t>Stížnost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Důležité!</a:t>
            </a:r>
          </a:p>
          <a:p>
            <a:r>
              <a:rPr lang="cs-CZ" dirty="0" smtClean="0"/>
              <a:t>- forma </a:t>
            </a:r>
          </a:p>
          <a:p>
            <a:r>
              <a:rPr lang="cs-CZ" dirty="0" smtClean="0"/>
              <a:t>- papír</a:t>
            </a:r>
          </a:p>
          <a:p>
            <a:r>
              <a:rPr lang="cs-CZ" dirty="0" smtClean="0"/>
              <a:t>- rychle odpovědět</a:t>
            </a:r>
            <a:endParaRPr lang="cs-CZ" dirty="0"/>
          </a:p>
        </p:txBody>
      </p:sp>
      <p:pic>
        <p:nvPicPr>
          <p:cNvPr id="1026" name="Picture 2" descr="VÃ½sledek obrÃ¡zku pro ÃºÅednÃ­ dop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1" t="7986" r="6932" b="5039"/>
          <a:stretch/>
        </p:blipFill>
        <p:spPr bwMode="auto">
          <a:xfrm>
            <a:off x="4262510" y="344658"/>
            <a:ext cx="7526215" cy="59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145508" y="6180586"/>
            <a:ext cx="439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>
                <a:hlinkClick r:id="rId3"/>
              </a:rPr>
              <a:t>https://slideplayer.cz/slide/1981468/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79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Jsou dva způsoby, jak formátovat dopis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Blok (všechno je zarovnáno vlevo)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Semiblok</a:t>
            </a:r>
            <a:r>
              <a:rPr lang="cs-CZ" dirty="0" smtClean="0"/>
              <a:t> – vpravo je datum, místo, podpis, odstavce jsou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422" y="2979357"/>
            <a:ext cx="2606039" cy="263664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929" y="3523400"/>
            <a:ext cx="2248734" cy="265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1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Ukázky,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publi.cz/books/277/03.html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www.jaktak.cz/jak-napsat-uredni-dopis-vzor.html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www.jarjurek.cz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nase-rec.ujc.cas.cz/archiv.php?art=2597</a:t>
            </a:r>
            <a:endParaRPr lang="cs-CZ" dirty="0" smtClean="0"/>
          </a:p>
          <a:p>
            <a:r>
              <a:rPr lang="cs-CZ" b="1" dirty="0" smtClean="0"/>
              <a:t>Video</a:t>
            </a:r>
          </a:p>
          <a:p>
            <a:r>
              <a:rPr lang="cs-CZ" dirty="0">
                <a:hlinkClick r:id="rId6"/>
              </a:rPr>
              <a:t>https://www.ceskatelevize.cz/porady/1124997157-etiketa/204522161300037-etiketa-korespondence/</a:t>
            </a:r>
            <a:endParaRPr lang="cs-CZ" dirty="0"/>
          </a:p>
          <a:p>
            <a:endParaRPr lang="cs-CZ" b="1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48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</TotalTime>
  <Words>338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Integrál</vt:lpstr>
      <vt:lpstr>Úvod do korespondence</vt:lpstr>
      <vt:lpstr>Korespondence</vt:lpstr>
      <vt:lpstr>Typy úředních písemností</vt:lpstr>
      <vt:lpstr>Druhy dopisů</vt:lpstr>
      <vt:lpstr>Pravidla – je potřeba je dodržovat u úředních dopisů</vt:lpstr>
      <vt:lpstr>Zásady obecné – co musí dopis obsahovat</vt:lpstr>
      <vt:lpstr>Úřední dopis</vt:lpstr>
      <vt:lpstr>Jsou dva způsoby, jak formátovat dopis</vt:lpstr>
      <vt:lpstr>Ukázky, 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korespondence</dc:title>
  <dc:creator>Gabriela Stejskalová</dc:creator>
  <cp:lastModifiedBy>Gabriela Stejskalová</cp:lastModifiedBy>
  <cp:revision>10</cp:revision>
  <dcterms:created xsi:type="dcterms:W3CDTF">2019-04-01T06:06:15Z</dcterms:created>
  <dcterms:modified xsi:type="dcterms:W3CDTF">2020-04-06T22:11:57Z</dcterms:modified>
</cp:coreProperties>
</file>